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30035-A474-42B1-A8DB-09297B4ACF76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CCED1-206E-40B0-A12A-53B1A44E58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4PQAc_Z2Of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Kognit</a:t>
            </a:r>
            <a:r>
              <a:rPr lang="sk-SK" dirty="0" err="1" smtClean="0"/>
              <a:t>ívne</a:t>
            </a:r>
            <a:r>
              <a:rPr lang="sk-SK" dirty="0" smtClean="0"/>
              <a:t> vedy: Mozog a myseľ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13.10.2011</a:t>
            </a:r>
          </a:p>
          <a:p>
            <a:endParaRPr lang="sk-SK" dirty="0"/>
          </a:p>
          <a:p>
            <a:r>
              <a:rPr lang="sk-SK" dirty="0" smtClean="0"/>
              <a:t>Dana Retová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Bodily</a:t>
            </a:r>
            <a:r>
              <a:rPr lang="sk-SK" dirty="0" smtClean="0"/>
              <a:t> </a:t>
            </a:r>
            <a:r>
              <a:rPr lang="sk-SK" dirty="0" err="1" smtClean="0"/>
              <a:t>illusions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sk-SK" dirty="0" err="1" smtClean="0"/>
              <a:t>Rubber</a:t>
            </a:r>
            <a:r>
              <a:rPr lang="sk-SK" dirty="0" smtClean="0"/>
              <a:t> </a:t>
            </a:r>
            <a:r>
              <a:rPr lang="sk-SK" dirty="0" err="1" smtClean="0"/>
              <a:t>hand</a:t>
            </a:r>
            <a:r>
              <a:rPr lang="sk-SK" dirty="0" smtClean="0"/>
              <a:t> </a:t>
            </a:r>
            <a:r>
              <a:rPr lang="sk-SK" dirty="0" err="1" smtClean="0"/>
              <a:t>illusion</a:t>
            </a:r>
            <a:endParaRPr lang="sk-SK" dirty="0" smtClean="0"/>
          </a:p>
          <a:p>
            <a:endParaRPr lang="sk-SK" dirty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Pinocchio</a:t>
            </a:r>
            <a:r>
              <a:rPr lang="sk-SK" dirty="0" smtClean="0"/>
              <a:t> </a:t>
            </a:r>
            <a:r>
              <a:rPr lang="sk-SK" dirty="0" err="1" smtClean="0"/>
              <a:t>illusion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Aristotle</a:t>
            </a:r>
            <a:r>
              <a:rPr lang="sk-SK" dirty="0" smtClean="0"/>
              <a:t> </a:t>
            </a:r>
            <a:r>
              <a:rPr lang="sk-SK" dirty="0" err="1" smtClean="0"/>
              <a:t>illusion</a:t>
            </a:r>
            <a:endParaRPr lang="en-US" dirty="0"/>
          </a:p>
        </p:txBody>
      </p:sp>
      <p:pic>
        <p:nvPicPr>
          <p:cNvPr id="3074" name="Picture 2" descr="http://scienceblogs.com/neurophilosophy/rubber_hand_illu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28850"/>
            <a:ext cx="4572000" cy="2190750"/>
          </a:xfrm>
          <a:prstGeom prst="rect">
            <a:avLst/>
          </a:prstGeom>
          <a:noFill/>
        </p:spPr>
      </p:pic>
      <p:sp>
        <p:nvSpPr>
          <p:cNvPr id="3076" name="AutoShape 4" descr="http://t2.gstatic.com/images?q=tbn:ANd9GcSElpNQBqmpibv8L_HG-XMS6320A9YifbEoZ7Buy9Bcc_hNPbBRHR47yW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://t2.gstatic.com/images?q=tbn:ANd9GcSElpNQBqmpibv8L_HG-XMS6320A9YifbEoZ7Buy9Bcc_hNPbBRHR47yW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810000"/>
            <a:ext cx="2286000" cy="1790701"/>
          </a:xfrm>
          <a:prstGeom prst="rect">
            <a:avLst/>
          </a:prstGeom>
          <a:noFill/>
        </p:spPr>
      </p:pic>
      <p:sp>
        <p:nvSpPr>
          <p:cNvPr id="3080" name="AutoShape 8" descr="data:image/jpg;base64,/9j/4AAQSkZJRgABAQAAAQABAAD/2wBDAAkGBwgHBgkIBwgKCgkLDRYPDQwMDRsUFRAWIB0iIiAdHx8kKDQsJCYxJx8fLT0tMTU3Ojo6Iys/RD84QzQ5Ojf/2wBDAQoKCg0MDRoPDxo3JR8lNzc3Nzc3Nzc3Nzc3Nzc3Nzc3Nzc3Nzc3Nzc3Nzc3Nzc3Nzc3Nzc3Nzc3Nzc3Nzc3Nzf/wAARCABgAQoDASIAAhEBAxEB/8QAGwAAAQUBAQAAAAAAAAAAAAAAAAEDBAUGAgf/xAA6EAABAwIEAwUGAgoDAAAAAAABAAIDBBEFEiExQVFxBhMiMmEUI0KBkZJSoRUzQ1NigrHB0eEkNKL/xAAZAQEAAwEBAAAAAAAAAAAAAAAAAQIDBAX/xAAhEQACAgEEAwEBAAAAAAAAAAAAAQIRAxIhMUEEE1EUIv/aAAwDAQACEQMRAD8A9xQhCAEIQgBCEIAQhCAEIQgBCEIAQmKirgpheaRrfQqvfjtPe0bXO9ToockiyhJ8It0LPS47I8kQhgsOpUCbGay9zMR0VdaLrDI2CFjBjFWNfaHqbFilZHEX1Eo1HhblF+qa0HhkjS3SrBVVdM55eJHg876ptvaGupjrM5zBwJuVHsXZb0S6Z6ChYqk7WzSPDczXH8LmWKu4MbzjxiL62VlJMzeOS5LpCr48UhO4+hBUhlZTvNhK0Hk7Q/mrFaZIQkvfZKhAIQi6AEJLpboAQkukdIxvmc0dSgOkJr2iH99H9wR7TB++j+8IKHUIQgBCEIAQhCAEJCQBcmwVbWYxBBdsfvHemyhtLktGLlwWSZnq4Kce9kAPLis1WY1USDSXu28m6KumqBm8byS7meKzeT4bw8dvk0VT2giZcQxl3qSqmtx+qcw5X92P4AqOWrDXEXVfV1vhOqxllZ0w8eK6LqGaSoBle4uN9yV251rknhe6p8JriY5Gk6Cx+qkTVVxYHTiqqVmjx06O5aizg5pIcOI3UyK2IQZmgNI8x+FMYbRx1Te+nPugSGtBtnP+FKqJi0CNlmxt0DGizQrL6UkldIWJkNILg97IPicNB0CZnqHPddzlFnqQ1pOyr3Vmd2hRyI0ljNKOCqqqbYDdxThmzN1NlEc497dgBldoxp+EcyqNl4qjuIFkheTqN+pTj6h7GXDjr6pqS0TRGw5iPM7mVGke820KsHFHcuJTR+WVw+abh7RV0TrCXO38LtQoszAb31KillzrYD+gUpszcUaen7Tz2Aa97CRs1xAUiHHqqZxyzyD+YrJ0jTI5zxoxt7H0Cs8GAOYk+o6JqZXQjUx4jWOb/wBiXpnKU19U0giol+8qFCbcbIc12pOyvZFFg3Eao7VEv3lOCvqiP18v3lVsYI8Q1CfYVG4pEl1RO/zSyHq4ppznnckpQUEoBkudzR4ua7NrLhAekpClSO1Fl0nCZnGcVme90dPIY2NNrg2JWdqcRqovNUvP85RjgmpKmSOQObY6eoWYrZpXGwzkk2AA1JXLOZ7GHCqVF4/GpQD/AMiT7lY4ZLiMlpaiqmihOobmOZ3y4fNVuC4N3OWesAfPuGHVsf8Akq0nqBci9+ahXyyZqHEUTnVrnAxtc4N3u51y7qVAlmGuqgVVVlF2HULlj5J7ZGl3HRS5WZaNI/PIXNLb7hQzM57Gi+vFdTSU8N/aquNvNrLvP5KI7EKQDNTQSSEjdwsqulyWV9BI94vxVXWVDY2OdI4NaOJXdbU19QCI2MhB/C25/NVf6PmkkDqgl5B3cspNPg2Sa5J2E1TjA97QfeO0vyClS1Ra03Kk4XEyKINkhBCtaeGmqJ2RNgaLnUlvDioS6shyros6Fj4cNpm3s4Rgm/M6/wB1FqjcEnQnkrN7mu0cLDgqyucMpst+jmTdlDW1Qja9rlXyVkFKQJZAHO2bxTeOT9xDLKfhGg5ngsjJVVNY8uc1o9cqz5NaNiyqfUOu2RjW8Laqwp8jGnKbvdu47lYukEzBe+vorekqZ2kDxW9WolTDL9zRbXUppzb30XMUoLbvcB1Nk60tPlLD/MrpooyJJCSCToo76R8tmuuyLck7u9OitLgausTyawlRampY03e4MHN51+QVWyErIdWA2AU0XhjFg48XHkn8KlIJJaWgggApIR7Q7PkLWDS7hw9FYQiK7bgDxCw9EW5LVDkVQ54cAdQVLjkkyjiuWmniOa4HPVPCophoD9FZbFWORl4Gmy7EmoDhYpI6inOgdqu3OjkI8Wyumim45nBASXHBc2aNWuCLAi4KnYjcUpLpCDzuuUJs9LQhC6DgGailp6kWqIWSD+JoKp8Zwugp6MzRUkTJGuFnBuoV8maunZVQPhk2cLX5KrSaNITcWt9jzyrqwxpDTuq5k0s0mSNpcSeC1L+xsks131TRHfg03V/heC0WGtHcRXeP2j9SsVjk+Tul5GOK/ndmawnsvNUASV14498vEq6l7MUT2BjXyMYPhB0V6haqEUcUs05O7MvL2LopNO9dY8LBct7FUrfLKRb+FapCaI/B7sn0y57Hw2/X/wDhMTdio3DwVQB9Y/8Aa16h4nUez0xcDYk2uOCh44fC0c2VukzInBH4fII3TRSjfw7jqnTH3bTcAFwtoE5JVAk5bZVx3ofck7LGkdSbfJ1O8x0T3ZQXOFhdZ6qlyU+c76iys8UxFvdCOLUgWsFlMWqXCIta4Mt5nHh/tRkl8NMcGlbKHH5PaHdy03DTd3Xkqkuhp9XECw1upVRVxSO7qjaZH7eg6lTcLwNj5RLV+8edgdm/JVjsWe5W0rn1b/BFJ3QF89iAT6K1pcPcdZNBwFzdXop2RtsGgcFEnLmuswi44lTte5KVkN1LTgZZAfuNkChpQLsJHQlBltL4/EbctlPpg0/Cs2lZNEaOgjk3MluWcqZT4ZTxHMGgnmdSpQLQNRZBdm8tkog4kYGg2IHzUF4s67bk3vcKeQH6FR3syu0KsCUIWvZfe4upDIAANBsmIGubG0G/lUpjXWG+ysmZtHbIm66BOtjHJcatBula82VylDuTRIRpoUB5IRm0UkCNcRuV1nTLikuOZQHqiEIXQeeCEIQAhCEAIQhACEIQAoeKU5qaN7G+YahTEI1ZKdOzziqm9nkczW4UMTSON4XPB5hejVeF0dWc08DXO/ENCuYMIoYLZIG6c1h6n9Ov9Ea4MK2nqpYi6Qmx2yRBpPzssdi2EVdVO41GYMbtGD/Ve7dzHlLe7blOhFlmu0OEMD+/gYA3LYtHoonidFsXkJumjzHD8IZBY5QAPRXLIGtZspUsTRJlYD0smpnNgHvb34MG568lS9je9yLMHuJyjQDU8AqTEKhzTkp/E7jJbToP8p+r9omrHZnnLuxg0a3oE5HDm8zdeIVDQrqNznus8WcrqmYLjSySOjbcEBS2RhoF0SIcjtzAW6poAMuncjyQGi6vsH7OT1tpJWd1H+J3HoFZRb4M5ZFFWygjifLpG0klW2HdlquqBkkjIbwubXW4ocHpKNoyMzuHxOH9lPsto4l2cs/JfETKR9mqhgGUU7bC1hr+ZTv6AqT5jGfmtOhaaEY+2RlndnZiNWtPzCYf2enG0Z+S2CE0oe2RhZMFqGfsnfRR34bM3djvovQkhAO4UaEW9zPN3UUl/KfoufYpPwr0gxRndjT1aEncQ/uo/tCjQT7mOIQhaGAIQhACEIQAhCEAIQhACEIQAhCEALiWMSNLXLtCAzeJYZFGS90TSOdlk6zD5amd5hiIYCGtsN7L08gEWIBCQRsbs1o6BZyxpm8M7ieW/oCsc+N5gfppfKpjOzlY429nePXKvSEKFhRZ+TJ9GBg7LVptmjt1NlZU/ZI3BmkaBxA1WsQrKEUZvNNlZR4FQ0pDhEHvHFwVkAEqFeqM22+QQhCEAhCEAIQhACEIQAhC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data:image/jpg;base64,/9j/4AAQSkZJRgABAQAAAQABAAD/2wBDAAkGBwgHBgkIBwgKCgkLDRYPDQwMDRsUFRAWIB0iIiAdHx8kKDQsJCYxJx8fLT0tMTU3Ojo6Iys/RD84QzQ5Ojf/2wBDAQoKCg0MDRoPDxo3JR8lNzc3Nzc3Nzc3Nzc3Nzc3Nzc3Nzc3Nzc3Nzc3Nzc3Nzc3Nzc3Nzc3Nzc3Nzc3Nzc3Nzf/wAARCABgAQoDASIAAhEBAxEB/8QAGwAAAQUBAQAAAAAAAAAAAAAAAAEDBAUGAgf/xAA6EAABAwIEAwUGAgoDAAAAAAABAAIDBBEFEiExQVFxBhMiMmEUI0KBkZJSoRUzQ1NigrHB0eEkNKL/xAAZAQEAAwEBAAAAAAAAAAAAAAAAAQIDBAX/xAAhEQACAgEEAwEBAAAAAAAAAAAAAQIRAxIhMUEEE1EUIv/aAAwDAQACEQMRAD8A9xQhCAEIQgBCEIAQhCAEIQgBCEIAQmKirgpheaRrfQqvfjtPe0bXO9ToockiyhJ8It0LPS47I8kQhgsOpUCbGay9zMR0VdaLrDI2CFjBjFWNfaHqbFilZHEX1Eo1HhblF+qa0HhkjS3SrBVVdM55eJHg876ptvaGupjrM5zBwJuVHsXZb0S6Z6ChYqk7WzSPDczXH8LmWKu4MbzjxiL62VlJMzeOS5LpCr48UhO4+hBUhlZTvNhK0Hk7Q/mrFaZIQkvfZKhAIQi6AEJLpboAQkukdIxvmc0dSgOkJr2iH99H9wR7TB++j+8IKHUIQgBCEIAQhCAEJCQBcmwVbWYxBBdsfvHemyhtLktGLlwWSZnq4Kce9kAPLis1WY1USDSXu28m6KumqBm8byS7meKzeT4bw8dvk0VT2giZcQxl3qSqmtx+qcw5X92P4AqOWrDXEXVfV1vhOqxllZ0w8eK6LqGaSoBle4uN9yV251rknhe6p8JriY5Gk6Cx+qkTVVxYHTiqqVmjx06O5aizg5pIcOI3UyK2IQZmgNI8x+FMYbRx1Te+nPugSGtBtnP+FKqJi0CNlmxt0DGizQrL6UkldIWJkNILg97IPicNB0CZnqHPddzlFnqQ1pOyr3Vmd2hRyI0ljNKOCqqqbYDdxThmzN1NlEc497dgBldoxp+EcyqNl4qjuIFkheTqN+pTj6h7GXDjr6pqS0TRGw5iPM7mVGke820KsHFHcuJTR+WVw+abh7RV0TrCXO38LtQoszAb31KillzrYD+gUpszcUaen7Tz2Aa97CRs1xAUiHHqqZxyzyD+YrJ0jTI5zxoxt7H0Cs8GAOYk+o6JqZXQjUx4jWOb/wBiXpnKU19U0giol+8qFCbcbIc12pOyvZFFg3Eao7VEv3lOCvqiP18v3lVsYI8Q1CfYVG4pEl1RO/zSyHq4ppznnckpQUEoBkudzR4ua7NrLhAekpClSO1Fl0nCZnGcVme90dPIY2NNrg2JWdqcRqovNUvP85RjgmpKmSOQObY6eoWYrZpXGwzkk2AA1JXLOZ7GHCqVF4/GpQD/AMiT7lY4ZLiMlpaiqmihOobmOZ3y4fNVuC4N3OWesAfPuGHVsf8Akq0nqBci9+ahXyyZqHEUTnVrnAxtc4N3u51y7qVAlmGuqgVVVlF2HULlj5J7ZGl3HRS5WZaNI/PIXNLb7hQzM57Gi+vFdTSU8N/aquNvNrLvP5KI7EKQDNTQSSEjdwsqulyWV9BI94vxVXWVDY2OdI4NaOJXdbU19QCI2MhB/C25/NVf6PmkkDqgl5B3cspNPg2Sa5J2E1TjA97QfeO0vyClS1Ra03Kk4XEyKINkhBCtaeGmqJ2RNgaLnUlvDioS6shyros6Fj4cNpm3s4Rgm/M6/wB1FqjcEnQnkrN7mu0cLDgqyucMpst+jmTdlDW1Qja9rlXyVkFKQJZAHO2bxTeOT9xDLKfhGg5ngsjJVVNY8uc1o9cqz5NaNiyqfUOu2RjW8Laqwp8jGnKbvdu47lYukEzBe+vorekqZ2kDxW9WolTDL9zRbXUppzb30XMUoLbvcB1Nk60tPlLD/MrpooyJJCSCToo76R8tmuuyLck7u9OitLgausTyawlRampY03e4MHN51+QVWyErIdWA2AU0XhjFg48XHkn8KlIJJaWgggApIR7Q7PkLWDS7hw9FYQiK7bgDxCw9EW5LVDkVQ54cAdQVLjkkyjiuWmniOa4HPVPCophoD9FZbFWORl4Gmy7EmoDhYpI6inOgdqu3OjkI8Wyumim45nBASXHBc2aNWuCLAi4KnYjcUpLpCDzuuUJs9LQhC6DgGailp6kWqIWSD+JoKp8Zwugp6MzRUkTJGuFnBuoV8maunZVQPhk2cLX5KrSaNITcWt9jzyrqwxpDTuq5k0s0mSNpcSeC1L+xsks131TRHfg03V/heC0WGtHcRXeP2j9SsVjk+Tul5GOK/ndmawnsvNUASV14498vEq6l7MUT2BjXyMYPhB0V6haqEUcUs05O7MvL2LopNO9dY8LBct7FUrfLKRb+FapCaI/B7sn0y57Hw2/X/wDhMTdio3DwVQB9Y/8Aa16h4nUez0xcDYk2uOCh44fC0c2VukzInBH4fII3TRSjfw7jqnTH3bTcAFwtoE5JVAk5bZVx3ofck7LGkdSbfJ1O8x0T3ZQXOFhdZ6qlyU+c76iys8UxFvdCOLUgWsFlMWqXCIta4Mt5nHh/tRkl8NMcGlbKHH5PaHdy03DTd3Xkqkuhp9XECw1upVRVxSO7qjaZH7eg6lTcLwNj5RLV+8edgdm/JVjsWe5W0rn1b/BFJ3QF89iAT6K1pcPcdZNBwFzdXop2RtsGgcFEnLmuswi44lTte5KVkN1LTgZZAfuNkChpQLsJHQlBltL4/EbctlPpg0/Cs2lZNEaOgjk3MluWcqZT4ZTxHMGgnmdSpQLQNRZBdm8tkog4kYGg2IHzUF4s67bk3vcKeQH6FR3syu0KsCUIWvZfe4upDIAANBsmIGubG0G/lUpjXWG+ysmZtHbIm66BOtjHJcatBula82VylDuTRIRpoUB5IRm0UkCNcRuV1nTLikuOZQHqiEIXQeeCEIQAhCEAIQhACEIQAoeKU5qaN7G+YahTEI1ZKdOzziqm9nkczW4UMTSON4XPB5hejVeF0dWc08DXO/ENCuYMIoYLZIG6c1h6n9Ov9Ea4MK2nqpYi6Qmx2yRBpPzssdi2EVdVO41GYMbtGD/Ve7dzHlLe7blOhFlmu0OEMD+/gYA3LYtHoonidFsXkJumjzHD8IZBY5QAPRXLIGtZspUsTRJlYD0smpnNgHvb34MG568lS9je9yLMHuJyjQDU8AqTEKhzTkp/E7jJbToP8p+r9omrHZnnLuxg0a3oE5HDm8zdeIVDQrqNznus8WcrqmYLjSySOjbcEBS2RhoF0SIcjtzAW6poAMuncjyQGi6vsH7OT1tpJWd1H+J3HoFZRb4M5ZFFWygjifLpG0klW2HdlquqBkkjIbwubXW4ocHpKNoyMzuHxOH9lPsto4l2cs/JfETKR9mqhgGUU7bC1hr+ZTv6AqT5jGfmtOhaaEY+2RlndnZiNWtPzCYf2enG0Z+S2CE0oe2RhZMFqGfsnfRR34bM3djvovQkhAO4UaEW9zPN3UUl/KfoufYpPwr0gxRndjT1aEncQ/uo/tCjQT7mOIQhaGAIQhACEIQAhCEAIQhACEIQAhCEALiWMSNLXLtCAzeJYZFGS90TSOdlk6zD5amd5hiIYCGtsN7L08gEWIBCQRsbs1o6BZyxpm8M7ieW/oCsc+N5gfppfKpjOzlY429nePXKvSEKFhRZ+TJ9GBg7LVptmjt1NlZU/ZI3BmkaBxA1WsQrKEUZvNNlZR4FQ0pDhEHvHFwVkAEqFeqM22+QQhCEAhCEAIQhACEIQAhC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data:image/jpg;base64,/9j/4AAQSkZJRgABAQAAAQABAAD/2wBDAAkGBwgHBgkIBwgKCgkLDRYPDQwMDRsUFRAWIB0iIiAdHx8kKDQsJCYxJx8fLT0tMTU3Ojo6Iys/RD84QzQ5Ojf/2wBDAQoKCg0MDRoPDxo3JR8lNzc3Nzc3Nzc3Nzc3Nzc3Nzc3Nzc3Nzc3Nzc3Nzc3Nzc3Nzc3Nzc3Nzc3Nzc3Nzc3Nzf/wAARCABgAQoDASIAAhEBAxEB/8QAGwAAAQUBAQAAAAAAAAAAAAAAAAEDBAUGAgf/xAA6EAABAwIEAwUGAgoDAAAAAAABAAIDBBEFEiExQVFxBhMiMmEUI0KBkZJSoRUzQ1NigrHB0eEkNKL/xAAZAQEAAwEBAAAAAAAAAAAAAAAAAQIDBAX/xAAhEQACAgEEAwEBAAAAAAAAAAAAAQIRAxIhMUEEE1EUIv/aAAwDAQACEQMRAD8A9xQhCAEIQgBCEIAQhCAEIQgBCEIAQmKirgpheaRrfQqvfjtPe0bXO9ToockiyhJ8It0LPS47I8kQhgsOpUCbGay9zMR0VdaLrDI2CFjBjFWNfaHqbFilZHEX1Eo1HhblF+qa0HhkjS3SrBVVdM55eJHg876ptvaGupjrM5zBwJuVHsXZb0S6Z6ChYqk7WzSPDczXH8LmWKu4MbzjxiL62VlJMzeOS5LpCr48UhO4+hBUhlZTvNhK0Hk7Q/mrFaZIQkvfZKhAIQi6AEJLpboAQkukdIxvmc0dSgOkJr2iH99H9wR7TB++j+8IKHUIQgBCEIAQhCAEJCQBcmwVbWYxBBdsfvHemyhtLktGLlwWSZnq4Kce9kAPLis1WY1USDSXu28m6KumqBm8byS7meKzeT4bw8dvk0VT2giZcQxl3qSqmtx+qcw5X92P4AqOWrDXEXVfV1vhOqxllZ0w8eK6LqGaSoBle4uN9yV251rknhe6p8JriY5Gk6Cx+qkTVVxYHTiqqVmjx06O5aizg5pIcOI3UyK2IQZmgNI8x+FMYbRx1Te+nPugSGtBtnP+FKqJi0CNlmxt0DGizQrL6UkldIWJkNILg97IPicNB0CZnqHPddzlFnqQ1pOyr3Vmd2hRyI0ljNKOCqqqbYDdxThmzN1NlEc497dgBldoxp+EcyqNl4qjuIFkheTqN+pTj6h7GXDjr6pqS0TRGw5iPM7mVGke820KsHFHcuJTR+WVw+abh7RV0TrCXO38LtQoszAb31KillzrYD+gUpszcUaen7Tz2Aa97CRs1xAUiHHqqZxyzyD+YrJ0jTI5zxoxt7H0Cs8GAOYk+o6JqZXQjUx4jWOb/wBiXpnKU19U0giol+8qFCbcbIc12pOyvZFFg3Eao7VEv3lOCvqiP18v3lVsYI8Q1CfYVG4pEl1RO/zSyHq4ppznnckpQUEoBkudzR4ua7NrLhAekpClSO1Fl0nCZnGcVme90dPIY2NNrg2JWdqcRqovNUvP85RjgmpKmSOQObY6eoWYrZpXGwzkk2AA1JXLOZ7GHCqVF4/GpQD/AMiT7lY4ZLiMlpaiqmihOobmOZ3y4fNVuC4N3OWesAfPuGHVsf8Akq0nqBci9+ahXyyZqHEUTnVrnAxtc4N3u51y7qVAlmGuqgVVVlF2HULlj5J7ZGl3HRS5WZaNI/PIXNLb7hQzM57Gi+vFdTSU8N/aquNvNrLvP5KI7EKQDNTQSSEjdwsqulyWV9BI94vxVXWVDY2OdI4NaOJXdbU19QCI2MhB/C25/NVf6PmkkDqgl5B3cspNPg2Sa5J2E1TjA97QfeO0vyClS1Ra03Kk4XEyKINkhBCtaeGmqJ2RNgaLnUlvDioS6shyros6Fj4cNpm3s4Rgm/M6/wB1FqjcEnQnkrN7mu0cLDgqyucMpst+jmTdlDW1Qja9rlXyVkFKQJZAHO2bxTeOT9xDLKfhGg5ngsjJVVNY8uc1o9cqz5NaNiyqfUOu2RjW8Laqwp8jGnKbvdu47lYukEzBe+vorekqZ2kDxW9WolTDL9zRbXUppzb30XMUoLbvcB1Nk60tPlLD/MrpooyJJCSCToo76R8tmuuyLck7u9OitLgausTyawlRampY03e4MHN51+QVWyErIdWA2AU0XhjFg48XHkn8KlIJJaWgggApIR7Q7PkLWDS7hw9FYQiK7bgDxCw9EW5LVDkVQ54cAdQVLjkkyjiuWmniOa4HPVPCophoD9FZbFWORl4Gmy7EmoDhYpI6inOgdqu3OjkI8Wyumim45nBASXHBc2aNWuCLAi4KnYjcUpLpCDzuuUJs9LQhC6DgGailp6kWqIWSD+JoKp8Zwugp6MzRUkTJGuFnBuoV8maunZVQPhk2cLX5KrSaNITcWt9jzyrqwxpDTuq5k0s0mSNpcSeC1L+xsks131TRHfg03V/heC0WGtHcRXeP2j9SsVjk+Tul5GOK/ndmawnsvNUASV14498vEq6l7MUT2BjXyMYPhB0V6haqEUcUs05O7MvL2LopNO9dY8LBct7FUrfLKRb+FapCaI/B7sn0y57Hw2/X/wDhMTdio3DwVQB9Y/8Aa16h4nUez0xcDYk2uOCh44fC0c2VukzInBH4fII3TRSjfw7jqnTH3bTcAFwtoE5JVAk5bZVx3ofck7LGkdSbfJ1O8x0T3ZQXOFhdZ6qlyU+c76iys8UxFvdCOLUgWsFlMWqXCIta4Mt5nHh/tRkl8NMcGlbKHH5PaHdy03DTd3Xkqkuhp9XECw1upVRVxSO7qjaZH7eg6lTcLwNj5RLV+8edgdm/JVjsWe5W0rn1b/BFJ3QF89iAT6K1pcPcdZNBwFzdXop2RtsGgcFEnLmuswi44lTte5KVkN1LTgZZAfuNkChpQLsJHQlBltL4/EbctlPpg0/Cs2lZNEaOgjk3MluWcqZT4ZTxHMGgnmdSpQLQNRZBdm8tkog4kYGg2IHzUF4s67bk3vcKeQH6FR3syu0KsCUIWvZfe4upDIAANBsmIGubG0G/lUpjXWG+ysmZtHbIm66BOtjHJcatBula82VylDuTRIRpoUB5IRm0UkCNcRuV1nTLikuOZQHqiEIXQeeCEIQAhCEAIQhACEIQAoeKU5qaN7G+YahTEI1ZKdOzziqm9nkczW4UMTSON4XPB5hejVeF0dWc08DXO/ENCuYMIoYLZIG6c1h6n9Ov9Ea4MK2nqpYi6Qmx2yRBpPzssdi2EVdVO41GYMbtGD/Ve7dzHlLe7blOhFlmu0OEMD+/gYA3LYtHoonidFsXkJumjzHD8IZBY5QAPRXLIGtZspUsTRJlYD0smpnNgHvb34MG568lS9je9yLMHuJyjQDU8AqTEKhzTkp/E7jJbToP8p+r9omrHZnnLuxg0a3oE5HDm8zdeIVDQrqNznus8WcrqmYLjSySOjbcEBS2RhoF0SIcjtzAW6poAMuncjyQGi6vsH7OT1tpJWd1H+J3HoFZRb4M5ZFFWygjifLpG0klW2HdlquqBkkjIbwubXW4ocHpKNoyMzuHxOH9lPsto4l2cs/JfETKR9mqhgGUU7bC1hr+ZTv6AqT5jGfmtOhaaEY+2RlndnZiNWtPzCYf2enG0Z+S2CE0oe2RhZMFqGfsnfRR34bM3djvovQkhAO4UaEW9zPN3UUl/KfoufYpPwr0gxRndjT1aEncQ/uo/tCjQT7mOIQhaGAIQhACEIQAhCEAIQhACEIQAhCEALiWMSNLXLtCAzeJYZFGS90TSOdlk6zD5amd5hiIYCGtsN7L08gEWIBCQRsbs1o6BZyxpm8M7ieW/oCsc+N5gfppfKpjOzlY429nePXKvSEKFhRZ+TJ9GBg7LVptmjt1NlZU/ZI3BmkaBxA1WsQrKEUZvNNlZR4FQ0pDhEHvHFwVkAEqFeqM22+QQhCEAhCEAIQhACEIQAhCE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http://www.sandlotscience.com/EyeonIllusions/images/finger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5562600"/>
            <a:ext cx="1800225" cy="981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Out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body </a:t>
            </a:r>
            <a:r>
              <a:rPr lang="sk-SK" dirty="0" err="1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http://www.youtube.com/watch?v=4PQAc_Z2OfQ</a:t>
            </a:r>
            <a:endParaRPr lang="en-US" dirty="0"/>
          </a:p>
        </p:txBody>
      </p:sp>
      <p:pic>
        <p:nvPicPr>
          <p:cNvPr id="2050" name="Picture 2" descr="http://mediatheque.epfl.ch/albums-actualites2/albuo74/img_scie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2732463"/>
            <a:ext cx="8134350" cy="3973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Phantom</a:t>
            </a:r>
            <a:r>
              <a:rPr lang="sk-SK" dirty="0" smtClean="0"/>
              <a:t> </a:t>
            </a:r>
            <a:r>
              <a:rPr lang="sk-SK" dirty="0" err="1" smtClean="0"/>
              <a:t>limbs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VS </a:t>
            </a:r>
            <a:r>
              <a:rPr lang="sk-SK" dirty="0" err="1" smtClean="0"/>
              <a:t>Ramachandran</a:t>
            </a:r>
            <a:endParaRPr lang="en-US" dirty="0"/>
          </a:p>
        </p:txBody>
      </p:sp>
      <p:pic>
        <p:nvPicPr>
          <p:cNvPr id="1026" name="Picture 2" descr="http://www.newyorker.com/online/blogs/newsdesk/mirr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362200"/>
            <a:ext cx="6209270" cy="4069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Kognitívne vedy: Mozog a myseľ</vt:lpstr>
      <vt:lpstr>Bodily illusions</vt:lpstr>
      <vt:lpstr>Slide 3</vt:lpstr>
      <vt:lpstr>Out of body experience</vt:lpstr>
      <vt:lpstr>Phantom limbs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Kognitívne vedy: Mozog a myseľ</dc:title>
  <dc:creator>Dana Retová</dc:creator>
  <cp:lastModifiedBy>Dana Retová</cp:lastModifiedBy>
  <cp:revision>1</cp:revision>
  <dcterms:created xsi:type="dcterms:W3CDTF">2011-10-13T11:40:56Z</dcterms:created>
  <dcterms:modified xsi:type="dcterms:W3CDTF">2011-10-13T12:08:08Z</dcterms:modified>
</cp:coreProperties>
</file>