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043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524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49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540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983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646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8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166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696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9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64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20D2F-4287-4BFD-9612-BD4E5E81DCEA}" type="datetimeFigureOut">
              <a:rPr lang="sk-SK" smtClean="0"/>
              <a:t>5. 3. 2019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4D33C-BF2A-465B-A10C-21F9756817E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140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on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ee/7/api/javax/json/JsonArray.html" TargetMode="External"/><Relationship Id="rId7" Type="http://schemas.openxmlformats.org/officeDocument/2006/relationships/hyperlink" Target="https://javaee.github.io/javaee-spec/javadocs/javax/json/bind/JsonbBuilder.html" TargetMode="External"/><Relationship Id="rId2" Type="http://schemas.openxmlformats.org/officeDocument/2006/relationships/hyperlink" Target="https://docs.oracle.com/javaee/7/api/javax/json/JsonObj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vaee.github.io/javaee-spec/javadocs/javax/json/bind/Jsonb.html" TargetMode="External"/><Relationship Id="rId5" Type="http://schemas.openxmlformats.org/officeDocument/2006/relationships/hyperlink" Target="https://docs.oracle.com/javaee/7/api/javax/json/JsonWriter.html" TargetMode="External"/><Relationship Id="rId4" Type="http://schemas.openxmlformats.org/officeDocument/2006/relationships/hyperlink" Target="https://docs.oracle.com/javaee/7/api/javax/json/stream/JsonParse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eldung.com/java-json-binding-api" TargetMode="External"/><Relationship Id="rId2" Type="http://schemas.openxmlformats.org/officeDocument/2006/relationships/hyperlink" Target="https://developer.ibm.com/articles/j-javaee8-json-binding-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74F0B-0A47-4DE4-8B96-EB3FA7491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JSON in Java</a:t>
            </a:r>
            <a:br>
              <a:rPr lang="en-US" dirty="0"/>
            </a:br>
            <a:r>
              <a:rPr lang="en-US" dirty="0"/>
              <a:t>JSON-P API (JSON Processing)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F4289-6730-4C3E-950F-765880E4F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javax.json.*</a:t>
            </a:r>
          </a:p>
          <a:p>
            <a:endParaRPr lang="en-US" dirty="0"/>
          </a:p>
          <a:p>
            <a:r>
              <a:rPr lang="en-US" dirty="0"/>
              <a:t>Unfortunately: not part of Java SE, but Java EE (7,8)</a:t>
            </a:r>
          </a:p>
          <a:p>
            <a:r>
              <a:rPr lang="en-US" dirty="0"/>
              <a:t>JSON syntax definition: </a:t>
            </a:r>
            <a:r>
              <a:rPr lang="en-US" dirty="0">
                <a:hlinkClick r:id="rId2"/>
              </a:rPr>
              <a:t>www.json.org/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06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D5C46-F0BE-4E78-B8E5-8E65B9AC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models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B2C3C-94C9-4B8A-BA57-6D5E7A73B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JSON-P Object model (similar to DOM for XML)</a:t>
            </a:r>
          </a:p>
          <a:p>
            <a:pPr marL="342900" lvl="1" indent="0">
              <a:buNone/>
            </a:pPr>
            <a:r>
              <a:rPr lang="en-US" dirty="0" err="1">
                <a:hlinkClick r:id="rId2"/>
              </a:rPr>
              <a:t>javax.json.JsonObject</a:t>
            </a:r>
            <a:r>
              <a:rPr lang="en-US" dirty="0"/>
              <a:t>, </a:t>
            </a:r>
            <a:r>
              <a:rPr lang="en-US" dirty="0" err="1">
                <a:hlinkClick r:id="rId3"/>
              </a:rPr>
              <a:t>javax.json.JsonArray</a:t>
            </a:r>
            <a:r>
              <a:rPr lang="en-US" dirty="0"/>
              <a:t>, </a:t>
            </a:r>
          </a:p>
          <a:p>
            <a:r>
              <a:rPr lang="en-US" dirty="0"/>
              <a:t>JSON-P </a:t>
            </a:r>
            <a:r>
              <a:rPr lang="en-US" dirty="0" err="1"/>
              <a:t>Straming</a:t>
            </a:r>
            <a:r>
              <a:rPr lang="en-US" dirty="0"/>
              <a:t> model (similar to </a:t>
            </a:r>
            <a:r>
              <a:rPr lang="en-US" dirty="0" err="1"/>
              <a:t>StAX</a:t>
            </a:r>
            <a:r>
              <a:rPr lang="en-US" dirty="0"/>
              <a:t> for XML)</a:t>
            </a:r>
          </a:p>
          <a:p>
            <a:pPr marL="342900" lvl="1" indent="0">
              <a:buNone/>
            </a:pPr>
            <a:r>
              <a:rPr lang="en-US" dirty="0" err="1">
                <a:hlinkClick r:id="rId4"/>
              </a:rPr>
              <a:t>javax.json.stream.JsonParser</a:t>
            </a:r>
            <a:r>
              <a:rPr lang="en-US" dirty="0"/>
              <a:t>, </a:t>
            </a:r>
            <a:r>
              <a:rPr lang="en-US" dirty="0" err="1">
                <a:hlinkClick r:id="rId5"/>
              </a:rPr>
              <a:t>javax.json.JsonWriter</a:t>
            </a:r>
            <a:endParaRPr lang="en-US" dirty="0"/>
          </a:p>
          <a:p>
            <a:r>
              <a:rPr lang="en-US" dirty="0"/>
              <a:t>JSON Binding (JSON-B similar to JAXB)</a:t>
            </a:r>
          </a:p>
          <a:p>
            <a:pPr marL="0" indent="0">
              <a:buNone/>
            </a:pPr>
            <a:r>
              <a:rPr lang="en-US" dirty="0"/>
              <a:t>    (official only in EE8)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>
                <a:hlinkClick r:id="rId6"/>
              </a:rPr>
              <a:t>javax.json.bind.Jsonb</a:t>
            </a:r>
            <a:r>
              <a:rPr lang="en-US" dirty="0"/>
              <a:t>, </a:t>
            </a:r>
            <a:r>
              <a:rPr lang="en-US" dirty="0" err="1">
                <a:hlinkClick r:id="rId7"/>
              </a:rPr>
              <a:t>javax.json.bind.JsonBuilder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626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9D44-2423-4385-ACF8-4AE6E7BE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0467"/>
          </a:xfrm>
        </p:spPr>
        <p:txBody>
          <a:bodyPr/>
          <a:lstStyle/>
          <a:p>
            <a:r>
              <a:rPr lang="en-US" dirty="0"/>
              <a:t>Examples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5477D-E968-49B2-B95C-6F0C30DEC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1724"/>
            <a:ext cx="7886700" cy="4855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"{\"id\": 123456, " +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"\"title\": \"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JSON-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Processing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\", " +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"\"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published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\":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}";</a:t>
            </a:r>
          </a:p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JsonReader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jsonReader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Json.createReader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StringReader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jsonReader.readObject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jsonReader.close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k-SK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jsonObject.getInt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("id")</a:t>
            </a:r>
          </a:p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jsonObject.getString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("title")</a:t>
            </a:r>
          </a:p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jsonObject.getBoolean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published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1179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9D44-2423-4385-ACF8-4AE6E7BE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0467"/>
          </a:xfrm>
        </p:spPr>
        <p:txBody>
          <a:bodyPr/>
          <a:lstStyle/>
          <a:p>
            <a:r>
              <a:rPr lang="en-US" dirty="0"/>
              <a:t>Examples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5477D-E968-49B2-B95C-6F0C30DEC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1724"/>
            <a:ext cx="7886700" cy="4855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Json.createObjectBuilder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("id", 123456)</a:t>
            </a:r>
          </a:p>
          <a:p>
            <a:pPr marL="0" indent="0">
              <a:buNone/>
            </a:pP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("title", "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JSON-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Processing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published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sk-SK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jsonObject.getInt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("id")</a:t>
            </a:r>
          </a:p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jsonObject.getString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("title")</a:t>
            </a:r>
          </a:p>
          <a:p>
            <a:pPr marL="0" indent="0">
              <a:buNone/>
            </a:pP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jsonObject.getBoolean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sk-S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published</a:t>
            </a:r>
            <a:r>
              <a:rPr lang="sk-S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189901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CDC3-9EEC-47CC-8CA7-352A646D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hints: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DDBF1-3EF8-4F9F-85E2-636C2417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JSON Binding API in a nutshell</a:t>
            </a:r>
            <a:endParaRPr lang="en-US" dirty="0"/>
          </a:p>
          <a:p>
            <a:r>
              <a:rPr lang="en-US" dirty="0" err="1">
                <a:hlinkClick r:id="rId3"/>
              </a:rPr>
              <a:t>Jsonb</a:t>
            </a:r>
            <a:r>
              <a:rPr lang="en-US" dirty="0">
                <a:hlinkClick r:id="rId3"/>
              </a:rPr>
              <a:t> intro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101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248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JSON in Java JSON-P API (JSON Processing)</vt:lpstr>
      <vt:lpstr>Three models</vt:lpstr>
      <vt:lpstr>Examples</vt:lpstr>
      <vt:lpstr>Examples</vt:lpstr>
      <vt:lpstr>Further hints: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 in Java JSON-P API (JSON Processing)</dc:title>
  <dc:creator>Pavel Petrovič</dc:creator>
  <cp:lastModifiedBy>Pavel Petrovič</cp:lastModifiedBy>
  <cp:revision>6</cp:revision>
  <dcterms:created xsi:type="dcterms:W3CDTF">2019-03-05T06:16:51Z</dcterms:created>
  <dcterms:modified xsi:type="dcterms:W3CDTF">2019-03-05T07:12:59Z</dcterms:modified>
</cp:coreProperties>
</file>