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7102475" cy="102346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593A-8D79-4472-B70E-89C5C5775A8D}" type="datetimeFigureOut">
              <a:rPr lang="sk-SK" smtClean="0"/>
              <a:pPr/>
              <a:t>23. 9. 2018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3A78-ECFD-4082-8E4C-AD3D7B4940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593A-8D79-4472-B70E-89C5C5775A8D}" type="datetimeFigureOut">
              <a:rPr lang="sk-SK" smtClean="0"/>
              <a:pPr/>
              <a:t>23. 9. 2018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3A78-ECFD-4082-8E4C-AD3D7B4940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593A-8D79-4472-B70E-89C5C5775A8D}" type="datetimeFigureOut">
              <a:rPr lang="sk-SK" smtClean="0"/>
              <a:pPr/>
              <a:t>23. 9. 2018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3A78-ECFD-4082-8E4C-AD3D7B4940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593A-8D79-4472-B70E-89C5C5775A8D}" type="datetimeFigureOut">
              <a:rPr lang="sk-SK" smtClean="0"/>
              <a:pPr/>
              <a:t>23. 9. 2018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3A78-ECFD-4082-8E4C-AD3D7B4940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593A-8D79-4472-B70E-89C5C5775A8D}" type="datetimeFigureOut">
              <a:rPr lang="sk-SK" smtClean="0"/>
              <a:pPr/>
              <a:t>23. 9. 2018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3A78-ECFD-4082-8E4C-AD3D7B4940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593A-8D79-4472-B70E-89C5C5775A8D}" type="datetimeFigureOut">
              <a:rPr lang="sk-SK" smtClean="0"/>
              <a:pPr/>
              <a:t>23. 9. 2018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3A78-ECFD-4082-8E4C-AD3D7B4940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593A-8D79-4472-B70E-89C5C5775A8D}" type="datetimeFigureOut">
              <a:rPr lang="sk-SK" smtClean="0"/>
              <a:pPr/>
              <a:t>23. 9. 2018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3A78-ECFD-4082-8E4C-AD3D7B4940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593A-8D79-4472-B70E-89C5C5775A8D}" type="datetimeFigureOut">
              <a:rPr lang="sk-SK" smtClean="0"/>
              <a:pPr/>
              <a:t>23. 9. 2018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3A78-ECFD-4082-8E4C-AD3D7B4940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593A-8D79-4472-B70E-89C5C5775A8D}" type="datetimeFigureOut">
              <a:rPr lang="sk-SK" smtClean="0"/>
              <a:pPr/>
              <a:t>23. 9. 2018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3A78-ECFD-4082-8E4C-AD3D7B4940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593A-8D79-4472-B70E-89C5C5775A8D}" type="datetimeFigureOut">
              <a:rPr lang="sk-SK" smtClean="0"/>
              <a:pPr/>
              <a:t>23. 9. 2018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3A78-ECFD-4082-8E4C-AD3D7B4940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593A-8D79-4472-B70E-89C5C5775A8D}" type="datetimeFigureOut">
              <a:rPr lang="sk-SK" smtClean="0"/>
              <a:pPr/>
              <a:t>23. 9. 2018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3A78-ECFD-4082-8E4C-AD3D7B4940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A593A-8D79-4472-B70E-89C5C5775A8D}" type="datetimeFigureOut">
              <a:rPr lang="sk-SK" smtClean="0"/>
              <a:pPr/>
              <a:t>23. 9. 2018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63A78-ECFD-4082-8E4C-AD3D7B4940E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dai.fmph.uniba.sk/courses/VMA/android/MladaFrontaProstredi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sk-SK" dirty="0" err="1" smtClean="0"/>
              <a:t>émy</a:t>
            </a:r>
            <a:r>
              <a:rPr lang="sk-SK" dirty="0" smtClean="0"/>
              <a:t> </a:t>
            </a:r>
            <a:r>
              <a:rPr lang="sk-SK" dirty="0" smtClean="0"/>
              <a:t>201</a:t>
            </a:r>
            <a:r>
              <a:rPr lang="sk-SK" dirty="0" smtClean="0"/>
              <a:t>8</a:t>
            </a:r>
            <a:r>
              <a:rPr lang="en-US" dirty="0" smtClean="0"/>
              <a:t>/</a:t>
            </a:r>
            <a:r>
              <a:rPr lang="sk-SK" dirty="0" smtClean="0"/>
              <a:t>201</a:t>
            </a:r>
            <a:r>
              <a:rPr lang="sk-SK" dirty="0" smtClean="0"/>
              <a:t>9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656784" cy="2952328"/>
          </a:xfrm>
        </p:spPr>
        <p:txBody>
          <a:bodyPr>
            <a:normAutofit/>
          </a:bodyPr>
          <a:lstStyle/>
          <a:p>
            <a:r>
              <a:rPr lang="en-US" dirty="0" smtClean="0"/>
              <a:t>Peter </a:t>
            </a:r>
            <a:r>
              <a:rPr lang="en-US" dirty="0" err="1" smtClean="0"/>
              <a:t>Borovansk</a:t>
            </a:r>
            <a:r>
              <a:rPr lang="sk-SK" dirty="0" smtClean="0"/>
              <a:t>ý</a:t>
            </a:r>
            <a:endParaRPr lang="en-US" dirty="0" smtClean="0"/>
          </a:p>
          <a:p>
            <a:r>
              <a:rPr lang="sk-SK" sz="2400" dirty="0" smtClean="0"/>
              <a:t>rámcové predstavy</a:t>
            </a:r>
          </a:p>
          <a:p>
            <a:r>
              <a:rPr lang="sk-SK" dirty="0" smtClean="0"/>
              <a:t>Záujemca o tému si pripraví </a:t>
            </a:r>
            <a:r>
              <a:rPr lang="sk-SK" dirty="0" err="1" smtClean="0"/>
              <a:t>svôj</a:t>
            </a:r>
            <a:r>
              <a:rPr lang="sk-SK" dirty="0" smtClean="0"/>
              <a:t> </a:t>
            </a:r>
            <a:r>
              <a:rPr lang="sk-SK" dirty="0" err="1" smtClean="0"/>
              <a:t>vhľad</a:t>
            </a:r>
            <a:r>
              <a:rPr lang="sk-SK" dirty="0" smtClean="0"/>
              <a:t> do vybranej témy ako úvod do debaty</a:t>
            </a:r>
            <a:r>
              <a:rPr lang="en-US" dirty="0" smtClean="0"/>
              <a:t>, </a:t>
            </a:r>
            <a:r>
              <a:rPr lang="en-US" dirty="0" err="1" smtClean="0"/>
              <a:t>zadanie</a:t>
            </a:r>
            <a:r>
              <a:rPr lang="en-US" dirty="0" smtClean="0"/>
              <a:t> do </a:t>
            </a:r>
            <a:r>
              <a:rPr lang="en-US" dirty="0" err="1" smtClean="0"/>
              <a:t>AISu</a:t>
            </a:r>
            <a:r>
              <a:rPr lang="en-US" dirty="0" smtClean="0"/>
              <a:t> v</a:t>
            </a:r>
            <a:r>
              <a:rPr lang="sk-SK" dirty="0" smtClean="0"/>
              <a:t>z</a:t>
            </a:r>
            <a:r>
              <a:rPr lang="en-US" dirty="0" err="1" smtClean="0"/>
              <a:t>nikne</a:t>
            </a:r>
            <a:r>
              <a:rPr lang="en-US" dirty="0" smtClean="0"/>
              <a:t> </a:t>
            </a:r>
            <a:r>
              <a:rPr lang="sk-SK" dirty="0" smtClean="0"/>
              <a:t>až </a:t>
            </a:r>
            <a:r>
              <a:rPr lang="en-US" dirty="0" err="1" smtClean="0"/>
              <a:t>po</a:t>
            </a:r>
            <a:r>
              <a:rPr lang="en-US" dirty="0" smtClean="0"/>
              <a:t> debate…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sk-SK" dirty="0" smtClean="0"/>
              <a:t>Didaktické </a:t>
            </a:r>
            <a:r>
              <a:rPr lang="sk-SK" dirty="0" err="1" smtClean="0"/>
              <a:t>apky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sz="2000" dirty="0" smtClean="0"/>
              <a:t>(</a:t>
            </a:r>
            <a:r>
              <a:rPr lang="sk-SK" sz="2000" dirty="0" smtClean="0"/>
              <a:t>implementácia vhodná pre 1.stupeň ZŠ</a:t>
            </a:r>
            <a:r>
              <a:rPr lang="en-US" sz="2000" dirty="0" smtClean="0"/>
              <a:t>)</a:t>
            </a:r>
            <a:endParaRPr lang="sk-SK" sz="2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340768"/>
            <a:ext cx="8686800" cy="4785395"/>
          </a:xfrm>
        </p:spPr>
        <p:txBody>
          <a:bodyPr>
            <a:normAutofit/>
          </a:bodyPr>
          <a:lstStyle/>
          <a:p>
            <a:r>
              <a:rPr lang="sk-SK" sz="1800" dirty="0" smtClean="0"/>
              <a:t>implementácia </a:t>
            </a:r>
            <a:r>
              <a:rPr lang="en-US" sz="1800" dirty="0" smtClean="0"/>
              <a:t> </a:t>
            </a:r>
            <a:r>
              <a:rPr lang="sk-SK" sz="1800" dirty="0" smtClean="0"/>
              <a:t>prostredia pre vyučovanie Hejného matematikou</a:t>
            </a:r>
          </a:p>
          <a:p>
            <a:r>
              <a:rPr lang="en-US" sz="1800" dirty="0" smtClean="0"/>
              <a:t>p</a:t>
            </a:r>
            <a:r>
              <a:rPr lang="sk-SK" sz="1800" dirty="0" smtClean="0"/>
              <a:t>odklady tu </a:t>
            </a:r>
            <a:r>
              <a:rPr lang="sk-SK" sz="1800" dirty="0" err="1" smtClean="0">
                <a:hlinkClick r:id="rId2" action="ppaction://hlinkfile"/>
              </a:rPr>
              <a:t>dai.fmph.uniba.sk</a:t>
            </a:r>
            <a:r>
              <a:rPr lang="sk-SK" sz="1800" dirty="0" smtClean="0">
                <a:hlinkClick r:id="rId2" action="ppaction://hlinkfile"/>
              </a:rPr>
              <a:t>/</a:t>
            </a:r>
            <a:r>
              <a:rPr lang="sk-SK" sz="1800" dirty="0" err="1" smtClean="0">
                <a:hlinkClick r:id="rId2" action="ppaction://hlinkfile"/>
              </a:rPr>
              <a:t>courses</a:t>
            </a:r>
            <a:r>
              <a:rPr lang="sk-SK" sz="1800" dirty="0" smtClean="0">
                <a:hlinkClick r:id="rId2" action="ppaction://hlinkfile"/>
              </a:rPr>
              <a:t>/VMA/</a:t>
            </a:r>
            <a:r>
              <a:rPr lang="sk-SK" sz="1800" dirty="0" err="1" smtClean="0">
                <a:hlinkClick r:id="rId2" action="ppaction://hlinkfile"/>
              </a:rPr>
              <a:t>android</a:t>
            </a:r>
            <a:r>
              <a:rPr lang="sk-SK" sz="1800" dirty="0" smtClean="0">
                <a:hlinkClick r:id="rId2" action="ppaction://hlinkfile"/>
              </a:rPr>
              <a:t>/</a:t>
            </a:r>
            <a:r>
              <a:rPr lang="sk-SK" sz="1800" dirty="0" err="1" smtClean="0">
                <a:hlinkClick r:id="rId2" action="ppaction://hlinkfile"/>
              </a:rPr>
              <a:t>MladaFrontaProstredia</a:t>
            </a:r>
            <a:endParaRPr lang="en-US" sz="1800" dirty="0" smtClean="0"/>
          </a:p>
          <a:p>
            <a:r>
              <a:rPr lang="sk-SK" sz="1800" dirty="0" smtClean="0"/>
              <a:t>o</a:t>
            </a:r>
            <a:r>
              <a:rPr lang="en-US" sz="1800" dirty="0" err="1" smtClean="0"/>
              <a:t>ptim</a:t>
            </a:r>
            <a:r>
              <a:rPr lang="sk-SK" sz="1800" dirty="0" err="1" smtClean="0"/>
              <a:t>álne</a:t>
            </a:r>
            <a:r>
              <a:rPr lang="sk-SK" sz="1800" dirty="0" smtClean="0"/>
              <a:t> </a:t>
            </a:r>
            <a:r>
              <a:rPr lang="en-US" sz="1800" dirty="0" err="1" smtClean="0"/>
              <a:t>multiplaftoma</a:t>
            </a:r>
            <a:r>
              <a:rPr lang="en-US" sz="1800" dirty="0" smtClean="0"/>
              <a:t> </a:t>
            </a:r>
            <a:r>
              <a:rPr lang="sk-SK" sz="1800" dirty="0" smtClean="0"/>
              <a:t>iOS/Android, ale prežijem</a:t>
            </a:r>
            <a:r>
              <a:rPr lang="en-US" sz="1800" dirty="0" smtClean="0"/>
              <a:t>e</a:t>
            </a:r>
            <a:r>
              <a:rPr lang="sk-SK" sz="1800" dirty="0" smtClean="0"/>
              <a:t> aj </a:t>
            </a:r>
            <a:r>
              <a:rPr lang="sk-SK" sz="1800" dirty="0" err="1" smtClean="0"/>
              <a:t>monoplatform</a:t>
            </a:r>
            <a:r>
              <a:rPr lang="en-US" sz="1800" dirty="0" smtClean="0"/>
              <a:t> </a:t>
            </a:r>
            <a:r>
              <a:rPr lang="en-US" sz="1800" dirty="0" err="1" smtClean="0"/>
              <a:t>apka</a:t>
            </a:r>
            <a:endParaRPr lang="sk-SK" sz="1800" dirty="0" smtClean="0"/>
          </a:p>
          <a:p>
            <a:r>
              <a:rPr lang="sk-SK" sz="1800" dirty="0" smtClean="0"/>
              <a:t>výsledky musia spĺňať predstavy </a:t>
            </a:r>
            <a:r>
              <a:rPr lang="sk-SK" sz="1800" dirty="0" err="1" smtClean="0"/>
              <a:t>dida-softu</a:t>
            </a:r>
            <a:r>
              <a:rPr lang="sk-SK" sz="1800" dirty="0" smtClean="0"/>
              <a:t>, konzultácie </a:t>
            </a:r>
            <a:r>
              <a:rPr lang="en-US" sz="1800" dirty="0" smtClean="0"/>
              <a:t>D.M</a:t>
            </a:r>
            <a:r>
              <a:rPr lang="sk-SK" sz="1800" dirty="0" err="1" smtClean="0"/>
              <a:t>ôťovská</a:t>
            </a:r>
            <a:endParaRPr lang="sk-SK" sz="1800" dirty="0" smtClean="0"/>
          </a:p>
          <a:p>
            <a:r>
              <a:rPr lang="sk-SK" sz="1800" dirty="0" smtClean="0"/>
              <a:t>výsledné </a:t>
            </a:r>
            <a:r>
              <a:rPr lang="sk-SK" sz="1800" dirty="0" err="1" smtClean="0"/>
              <a:t>apky</a:t>
            </a:r>
            <a:r>
              <a:rPr lang="sk-SK" sz="1800" dirty="0" smtClean="0"/>
              <a:t> musia byť vyskúšané na žiakoch 1.stupňa </a:t>
            </a:r>
            <a:r>
              <a:rPr lang="en-US" sz="1800" dirty="0" smtClean="0"/>
              <a:t>(1.-3. </a:t>
            </a:r>
            <a:r>
              <a:rPr lang="en-US" sz="1800" dirty="0" err="1" smtClean="0"/>
              <a:t>ro</a:t>
            </a:r>
            <a:r>
              <a:rPr lang="sk-SK" sz="1800" dirty="0" err="1" smtClean="0"/>
              <a:t>čník</a:t>
            </a:r>
            <a:r>
              <a:rPr lang="sk-SK" sz="1800" dirty="0" smtClean="0"/>
              <a:t> ZŠ</a:t>
            </a:r>
            <a:r>
              <a:rPr lang="en-US" sz="1800" dirty="0" smtClean="0"/>
              <a:t>)</a:t>
            </a:r>
            <a:endParaRPr lang="sk-SK" sz="1800" dirty="0" smtClean="0"/>
          </a:p>
        </p:txBody>
      </p:sp>
      <p:sp>
        <p:nvSpPr>
          <p:cNvPr id="4" name="Obdĺžnik 3"/>
          <p:cNvSpPr/>
          <p:nvPr/>
        </p:nvSpPr>
        <p:spPr>
          <a:xfrm>
            <a:off x="683568" y="5013176"/>
            <a:ext cx="8460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Ponúkam: sprostredkované učebnice, námety, sady úloh k prostrediam HM, konzultácie</a:t>
            </a:r>
          </a:p>
          <a:p>
            <a:r>
              <a:rPr lang="sk-SK" dirty="0" smtClean="0"/>
              <a:t>Podmienky: zmysel pre krásu </a:t>
            </a:r>
            <a:r>
              <a:rPr lang="en-US" dirty="0" smtClean="0"/>
              <a:t>(</a:t>
            </a:r>
            <a:r>
              <a:rPr lang="sk-SK" dirty="0" smtClean="0"/>
              <a:t>soft</a:t>
            </a:r>
            <a:r>
              <a:rPr lang="en-US" dirty="0" smtClean="0"/>
              <a:t>v</a:t>
            </a:r>
            <a:r>
              <a:rPr lang="sk-SK" dirty="0" smtClean="0"/>
              <a:t>éru/GUI</a:t>
            </a:r>
            <a:r>
              <a:rPr lang="en-US" dirty="0" smtClean="0"/>
              <a:t>)</a:t>
            </a:r>
            <a:r>
              <a:rPr lang="sk-SK" dirty="0" smtClean="0"/>
              <a:t>, testovanie v triede, žiakov dodáme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sk-SK" dirty="0" smtClean="0"/>
          </a:p>
          <a:p>
            <a:r>
              <a:rPr lang="sk-SK" dirty="0" smtClean="0"/>
              <a:t>Charakter: </a:t>
            </a:r>
            <a:r>
              <a:rPr lang="sk-SK" dirty="0" err="1" smtClean="0"/>
              <a:t>android</a:t>
            </a:r>
            <a:r>
              <a:rPr lang="sk-SK" dirty="0" smtClean="0"/>
              <a:t>/iOS</a:t>
            </a:r>
            <a:r>
              <a:rPr lang="en-US" dirty="0" smtClean="0"/>
              <a:t>/multiplatform</a:t>
            </a:r>
            <a:r>
              <a:rPr lang="sk-SK" dirty="0" smtClean="0"/>
              <a:t>, </a:t>
            </a:r>
            <a:r>
              <a:rPr lang="en-US" dirty="0" smtClean="0"/>
              <a:t>n</a:t>
            </a:r>
            <a:r>
              <a:rPr lang="sk-SK" dirty="0" err="1" smtClean="0"/>
              <a:t>ástroj</a:t>
            </a:r>
            <a:r>
              <a:rPr lang="sk-SK" dirty="0" smtClean="0"/>
              <a:t> je na voľbe študenta</a:t>
            </a:r>
            <a:r>
              <a:rPr lang="en-US" dirty="0" smtClean="0"/>
              <a:t>…</a:t>
            </a:r>
            <a:endParaRPr lang="sk-SK" dirty="0" smtClean="0"/>
          </a:p>
          <a:p>
            <a:r>
              <a:rPr lang="sk-SK" dirty="0" smtClean="0"/>
              <a:t>V 2016 boli Zvieratká/</a:t>
            </a:r>
            <a:r>
              <a:rPr lang="sk-SK" dirty="0" err="1" smtClean="0"/>
              <a:t>Andro</a:t>
            </a:r>
            <a:r>
              <a:rPr lang="sk-SK" dirty="0" smtClean="0"/>
              <a:t> </a:t>
            </a:r>
            <a:r>
              <a:rPr lang="en-US" dirty="0" smtClean="0"/>
              <a:t> (</a:t>
            </a:r>
            <a:r>
              <a:rPr lang="sk-SK" dirty="0" smtClean="0"/>
              <a:t>A.</a:t>
            </a:r>
            <a:r>
              <a:rPr lang="en-US" dirty="0" err="1" smtClean="0"/>
              <a:t>Bachorikov</a:t>
            </a:r>
            <a:r>
              <a:rPr lang="sk-SK" dirty="0" smtClean="0"/>
              <a:t>á</a:t>
            </a:r>
            <a:r>
              <a:rPr lang="en-US" dirty="0" smtClean="0"/>
              <a:t>) </a:t>
            </a:r>
            <a:r>
              <a:rPr lang="sk-SK" dirty="0" smtClean="0"/>
              <a:t>a </a:t>
            </a:r>
            <a:r>
              <a:rPr lang="en-US" dirty="0" smtClean="0"/>
              <a:t>S</a:t>
            </a:r>
            <a:r>
              <a:rPr lang="sk-SK" dirty="0" smtClean="0"/>
              <a:t>účtové trojuholníky/Unity 2D </a:t>
            </a:r>
            <a:r>
              <a:rPr lang="en-US" dirty="0" smtClean="0"/>
              <a:t>(</a:t>
            </a:r>
            <a:r>
              <a:rPr lang="sk-SK" dirty="0" smtClean="0"/>
              <a:t>D.</a:t>
            </a:r>
            <a:r>
              <a:rPr lang="en-US" dirty="0" smtClean="0"/>
              <a:t>Linhart)</a:t>
            </a:r>
            <a:r>
              <a:rPr lang="sk-SK" dirty="0" smtClean="0"/>
              <a:t>.</a:t>
            </a:r>
          </a:p>
          <a:p>
            <a:r>
              <a:rPr lang="sk-SK" dirty="0" smtClean="0"/>
              <a:t>2017 Autobus</a:t>
            </a:r>
            <a:r>
              <a:rPr lang="en-US" dirty="0" smtClean="0"/>
              <a:t>/iOS (</a:t>
            </a:r>
            <a:r>
              <a:rPr lang="en-US" dirty="0" err="1" smtClean="0"/>
              <a:t>Tur</a:t>
            </a:r>
            <a:r>
              <a:rPr lang="sk-SK" dirty="0" err="1" smtClean="0"/>
              <a:t>ňa</a:t>
            </a:r>
            <a:r>
              <a:rPr lang="en-US" dirty="0" smtClean="0"/>
              <a:t>)</a:t>
            </a:r>
            <a:r>
              <a:rPr lang="sk-SK" dirty="0" smtClean="0"/>
              <a:t>, Hadíky/</a:t>
            </a:r>
            <a:r>
              <a:rPr lang="sk-SK" dirty="0" err="1" smtClean="0"/>
              <a:t>Andro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Fabi</a:t>
            </a:r>
            <a:r>
              <a:rPr lang="sk-SK" dirty="0" err="1" smtClean="0"/>
              <a:t>ánová</a:t>
            </a:r>
            <a:r>
              <a:rPr lang="en-US" dirty="0" smtClean="0"/>
              <a:t>)</a:t>
            </a:r>
            <a:r>
              <a:rPr lang="sk-SK" dirty="0" smtClean="0"/>
              <a:t>, </a:t>
            </a:r>
            <a:r>
              <a:rPr lang="sk-SK" dirty="0" err="1" smtClean="0"/>
              <a:t>Násob.štvorce</a:t>
            </a:r>
            <a:r>
              <a:rPr lang="sk-SK" dirty="0" smtClean="0"/>
              <a:t>/</a:t>
            </a:r>
            <a:r>
              <a:rPr lang="sk-SK" dirty="0" err="1" smtClean="0"/>
              <a:t>Andro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Sadlo</a:t>
            </a:r>
            <a:r>
              <a:rPr lang="sk-SK" dirty="0" smtClean="0"/>
              <a:t>ň</a:t>
            </a:r>
            <a:r>
              <a:rPr lang="en-US" dirty="0" smtClean="0"/>
              <a:t>), 2018 </a:t>
            </a:r>
            <a:r>
              <a:rPr lang="en-US" dirty="0" err="1" smtClean="0"/>
              <a:t>Parketovanie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Spi</a:t>
            </a:r>
            <a:r>
              <a:rPr lang="sk-SK" dirty="0" smtClean="0"/>
              <a:t>š</a:t>
            </a:r>
            <a:r>
              <a:rPr lang="en-US" dirty="0" err="1" smtClean="0"/>
              <a:t>akov</a:t>
            </a:r>
            <a:r>
              <a:rPr lang="sk-SK" dirty="0" smtClean="0"/>
              <a:t>á</a:t>
            </a:r>
            <a:r>
              <a:rPr lang="en-US" dirty="0" smtClean="0"/>
              <a:t>)</a:t>
            </a:r>
            <a:r>
              <a:rPr lang="sk-SK" dirty="0" smtClean="0"/>
              <a:t>, Susedia </a:t>
            </a:r>
            <a:r>
              <a:rPr lang="en-US" dirty="0" smtClean="0"/>
              <a:t>(</a:t>
            </a:r>
            <a:r>
              <a:rPr lang="en-US" dirty="0" err="1" smtClean="0"/>
              <a:t>Karafov</a:t>
            </a:r>
            <a:r>
              <a:rPr lang="sk-SK" dirty="0" smtClean="0"/>
              <a:t>á</a:t>
            </a:r>
            <a:r>
              <a:rPr lang="en-US" dirty="0" smtClean="0"/>
              <a:t>)</a:t>
            </a:r>
            <a:endParaRPr lang="sk-SK" dirty="0" smtClean="0"/>
          </a:p>
        </p:txBody>
      </p:sp>
      <p:pic>
        <p:nvPicPr>
          <p:cNvPr id="1026" name="Picture 2" descr="http://capek.ii.fmph.uniba.sk/list/index.php/tasks/download_hidden_file/358/YXV0b2J1czIucG5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996952"/>
            <a:ext cx="2372509" cy="1380010"/>
          </a:xfrm>
          <a:prstGeom prst="rect">
            <a:avLst/>
          </a:prstGeom>
          <a:noFill/>
        </p:spPr>
      </p:pic>
      <p:pic>
        <p:nvPicPr>
          <p:cNvPr id="1028" name="Picture 4" descr="http://capek.ii.fmph.uniba.sk/list/index.php/tasks/download_hidden_file/449/cGF2dWNpbnkuUE5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068960"/>
            <a:ext cx="2808312" cy="988204"/>
          </a:xfrm>
          <a:prstGeom prst="rect">
            <a:avLst/>
          </a:prstGeom>
          <a:noFill/>
        </p:spPr>
      </p:pic>
      <p:pic>
        <p:nvPicPr>
          <p:cNvPr id="1032" name="Picture 8" descr="http://capek.ii.fmph.uniba.sk/list/index.php/tasks/download_hidden_file/463/dnlzdGF2aXNrbzEuUE5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996952"/>
            <a:ext cx="1656184" cy="1944680"/>
          </a:xfrm>
          <a:prstGeom prst="rect">
            <a:avLst/>
          </a:prstGeom>
          <a:noFill/>
        </p:spPr>
      </p:pic>
      <p:pic>
        <p:nvPicPr>
          <p:cNvPr id="1034" name="Picture 10" descr="http://capek.ii.fmph.uniba.sk/list/index.php/tasks/download_hidden_file/442/enZpZXJhdGthLlBORw_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4077072"/>
            <a:ext cx="3076622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JetBrains</a:t>
            </a:r>
            <a:r>
              <a:rPr lang="sk-SK" dirty="0" smtClean="0"/>
              <a:t> MPS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Cieľom práce je navrhnúť vlastný netriviálny </a:t>
            </a:r>
            <a:r>
              <a:rPr lang="sk-SK" sz="2400" dirty="0" err="1" smtClean="0"/>
              <a:t>Domain</a:t>
            </a:r>
            <a:r>
              <a:rPr lang="sk-SK" sz="2400" dirty="0" smtClean="0"/>
              <a:t> </a:t>
            </a:r>
            <a:r>
              <a:rPr lang="sk-SK" sz="2400" dirty="0" err="1" smtClean="0"/>
              <a:t>Specific</a:t>
            </a:r>
            <a:r>
              <a:rPr lang="sk-SK" sz="2400" dirty="0" smtClean="0"/>
              <a:t> </a:t>
            </a:r>
            <a:r>
              <a:rPr lang="sk-SK" sz="2400" dirty="0" err="1" smtClean="0"/>
              <a:t>Language</a:t>
            </a:r>
            <a:r>
              <a:rPr lang="sk-SK" sz="2400" dirty="0" smtClean="0"/>
              <a:t> a použiť nástroj MPS na jeho implementáciu.</a:t>
            </a:r>
            <a:endParaRPr lang="en-US" sz="2400" dirty="0" smtClean="0"/>
          </a:p>
          <a:p>
            <a:r>
              <a:rPr lang="en-US" sz="2400" dirty="0" smtClean="0"/>
              <a:t>Pre </a:t>
            </a:r>
            <a:r>
              <a:rPr lang="en-US" sz="2400" dirty="0" err="1" smtClean="0"/>
              <a:t>zvl</a:t>
            </a:r>
            <a:r>
              <a:rPr lang="sk-SK" sz="2400" dirty="0" err="1" smtClean="0"/>
              <a:t>ádnutie</a:t>
            </a:r>
            <a:r>
              <a:rPr lang="sk-SK" sz="2400" dirty="0" smtClean="0"/>
              <a:t> cieľa je potrebné pochopiť</a:t>
            </a:r>
          </a:p>
          <a:p>
            <a:pPr lvl="1"/>
            <a:r>
              <a:rPr lang="sk-SK" sz="2000" dirty="0" smtClean="0"/>
              <a:t>Čo tvorí nejaký DSL, </a:t>
            </a:r>
            <a:r>
              <a:rPr lang="sk-SK" sz="2000" dirty="0" err="1" smtClean="0"/>
              <a:t>resp.programovací</a:t>
            </a:r>
            <a:r>
              <a:rPr lang="sk-SK" sz="2000" dirty="0" smtClean="0"/>
              <a:t> jazyk, syntax, AST, ...</a:t>
            </a:r>
          </a:p>
          <a:p>
            <a:pPr lvl="1"/>
            <a:r>
              <a:rPr lang="sk-SK" sz="2000" dirty="0" smtClean="0"/>
              <a:t>zvládnuť nástroj </a:t>
            </a:r>
            <a:r>
              <a:rPr lang="sk-SK" sz="2000" dirty="0" err="1" smtClean="0"/>
              <a:t>JetBrains</a:t>
            </a:r>
            <a:r>
              <a:rPr lang="sk-SK" sz="2000" dirty="0" smtClean="0"/>
              <a:t> </a:t>
            </a:r>
            <a:r>
              <a:rPr lang="sk-SK" sz="2000" dirty="0" err="1" smtClean="0"/>
              <a:t>Meta</a:t>
            </a:r>
            <a:r>
              <a:rPr lang="sk-SK" sz="2000" dirty="0" smtClean="0"/>
              <a:t> </a:t>
            </a:r>
            <a:r>
              <a:rPr lang="sk-SK" sz="2000" dirty="0" err="1" smtClean="0"/>
              <a:t>Programming</a:t>
            </a:r>
            <a:r>
              <a:rPr lang="sk-SK" sz="2000" dirty="0" smtClean="0"/>
              <a:t> </a:t>
            </a:r>
            <a:r>
              <a:rPr lang="sk-SK" sz="2000" dirty="0" err="1" smtClean="0"/>
              <a:t>System</a:t>
            </a:r>
            <a:endParaRPr lang="sk-SK" sz="2000" dirty="0" smtClean="0"/>
          </a:p>
          <a:p>
            <a:pPr lvl="1"/>
            <a:r>
              <a:rPr lang="sk-SK" sz="2000" dirty="0" err="1" smtClean="0"/>
              <a:t>llustrovať</a:t>
            </a:r>
            <a:r>
              <a:rPr lang="sk-SK" sz="2000" dirty="0" smtClean="0"/>
              <a:t> to na vlastnom príklade jazyka.</a:t>
            </a:r>
          </a:p>
          <a:p>
            <a:pPr lvl="1"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400" dirty="0" smtClean="0"/>
              <a:t>Literatúra:</a:t>
            </a:r>
          </a:p>
          <a:p>
            <a:r>
              <a:rPr lang="en-US" sz="1600" dirty="0" smtClean="0"/>
              <a:t>Kevin </a:t>
            </a:r>
            <a:r>
              <a:rPr lang="en-US" sz="1600" dirty="0" err="1" smtClean="0"/>
              <a:t>Buyl</a:t>
            </a:r>
            <a:r>
              <a:rPr lang="sk-SK" sz="1600" dirty="0" smtClean="0"/>
              <a:t>: </a:t>
            </a:r>
            <a:r>
              <a:rPr lang="en-US" sz="1600" dirty="0" smtClean="0"/>
              <a:t>Domain-specific languages with </a:t>
            </a:r>
            <a:r>
              <a:rPr lang="en-US" sz="1600" dirty="0" err="1" smtClean="0"/>
              <a:t>JetBrains</a:t>
            </a:r>
            <a:r>
              <a:rPr lang="en-US" sz="1600" dirty="0" smtClean="0"/>
              <a:t> MPS: A comparison with AToM3</a:t>
            </a:r>
            <a:endParaRPr lang="sk-SK" sz="1600" dirty="0" smtClean="0"/>
          </a:p>
          <a:p>
            <a:r>
              <a:rPr lang="en-US" sz="1600" dirty="0" smtClean="0"/>
              <a:t>Fabien </a:t>
            </a:r>
            <a:r>
              <a:rPr lang="en-US" sz="1600" dirty="0" err="1" smtClean="0"/>
              <a:t>Campagne</a:t>
            </a:r>
            <a:r>
              <a:rPr lang="en-US" sz="1600" dirty="0" smtClean="0"/>
              <a:t> </a:t>
            </a:r>
            <a:r>
              <a:rPr lang="sk-SK" sz="1600" dirty="0" smtClean="0"/>
              <a:t>: </a:t>
            </a:r>
            <a:r>
              <a:rPr lang="en-US" sz="1600" dirty="0" smtClean="0"/>
              <a:t>The MPS Language Workbench</a:t>
            </a:r>
          </a:p>
          <a:p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an-In Patter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3861048"/>
            <a:ext cx="5248119" cy="2996952"/>
          </a:xfrm>
          <a:prstGeom prst="rect">
            <a:avLst/>
          </a:prstGeom>
          <a:noFill/>
        </p:spPr>
      </p:pic>
      <p:pic>
        <p:nvPicPr>
          <p:cNvPr id="1026" name="Picture 2" descr="PrimeSiev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2462" y="3789040"/>
            <a:ext cx="5374216" cy="306896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Vizualizácia konkurencie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Zvoliť si jednoduchý formalizmus na zápis </a:t>
            </a:r>
            <a:r>
              <a:rPr lang="sk-SK" sz="2400" dirty="0" err="1" smtClean="0"/>
              <a:t>konkurentných</a:t>
            </a:r>
            <a:r>
              <a:rPr lang="sk-SK" sz="2400" dirty="0" smtClean="0"/>
              <a:t> procesov, default je napríklad zjednodušená verzia jazyka </a:t>
            </a:r>
            <a:r>
              <a:rPr lang="sk-SK" sz="2400" dirty="0" err="1" smtClean="0"/>
              <a:t>Go</a:t>
            </a:r>
            <a:endParaRPr lang="sk-SK" sz="2400" dirty="0" smtClean="0"/>
          </a:p>
          <a:p>
            <a:r>
              <a:rPr lang="sk-SK" sz="2400" dirty="0" smtClean="0"/>
              <a:t>Implementovať </a:t>
            </a:r>
            <a:r>
              <a:rPr lang="sk-SK" sz="2400" dirty="0" err="1" smtClean="0"/>
              <a:t>vizualizačnú</a:t>
            </a:r>
            <a:r>
              <a:rPr lang="sk-SK" sz="2400" dirty="0" smtClean="0"/>
              <a:t> knižnicu, ktorá zobrazí </a:t>
            </a:r>
            <a:r>
              <a:rPr lang="sk-SK" sz="2400" dirty="0" err="1" smtClean="0"/>
              <a:t>konkurentné</a:t>
            </a:r>
            <a:r>
              <a:rPr lang="sk-SK" sz="2400" dirty="0" smtClean="0"/>
              <a:t> rutiny, kanály a správy tak, aby intuitívne bolo jasnejšie z obrázku, čo sa deje, ako z kódu</a:t>
            </a:r>
          </a:p>
          <a:p>
            <a:r>
              <a:rPr lang="sk-SK" sz="2400" dirty="0" smtClean="0"/>
              <a:t>2xproducer+reader			    </a:t>
            </a:r>
            <a:r>
              <a:rPr lang="sk-SK" sz="2400" dirty="0" err="1" smtClean="0"/>
              <a:t>konkurentné</a:t>
            </a:r>
            <a:r>
              <a:rPr lang="sk-SK" sz="2400" dirty="0" smtClean="0"/>
              <a:t> prvočísla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302</Words>
  <Application>Microsoft Office PowerPoint</Application>
  <PresentationFormat>Prezentácia na obrazovke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Témy 2018/2019</vt:lpstr>
      <vt:lpstr>Didaktické apky (implementácia vhodná pre 1.stupeň ZŠ)</vt:lpstr>
      <vt:lpstr>JetBrains MPS</vt:lpstr>
      <vt:lpstr>Vizualizácia konkurencie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Témy 2015-2016</dc:title>
  <dc:creator>borovan</dc:creator>
  <cp:lastModifiedBy>borovan</cp:lastModifiedBy>
  <cp:revision>89</cp:revision>
  <dcterms:created xsi:type="dcterms:W3CDTF">2015-09-30T05:11:28Z</dcterms:created>
  <dcterms:modified xsi:type="dcterms:W3CDTF">2018-09-23T14:44:27Z</dcterms:modified>
</cp:coreProperties>
</file>